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media/image7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x="10693400" cy="75565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/Relationships>

</file>

<file path=ppt/media/image1.jpeg>
</file>

<file path=ppt/media/image1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jpeg>
</file>

<file path=ppt/media/image6.png>
</file>

<file path=ppt/media/image7.jpeg>
</file>

<file path=ppt/media/image7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69" name="Shape 6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bk object 16"/>
          <p:cNvSpPr/>
          <p:nvPr/>
        </p:nvSpPr>
        <p:spPr>
          <a:xfrm>
            <a:off x="773083" y="349134"/>
            <a:ext cx="9143998" cy="6857997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6" name="bk object 17"/>
          <p:cNvSpPr/>
          <p:nvPr/>
        </p:nvSpPr>
        <p:spPr>
          <a:xfrm>
            <a:off x="773083" y="1583573"/>
            <a:ext cx="9143997" cy="32004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7" name="Title Text"/>
          <p:cNvSpPr txBox="1"/>
          <p:nvPr>
            <p:ph type="title"/>
          </p:nvPr>
        </p:nvSpPr>
        <p:spPr>
          <a:xfrm>
            <a:off x="802005" y="2342514"/>
            <a:ext cx="9089391" cy="1586865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18" name="Body Level One…"/>
          <p:cNvSpPr txBox="1"/>
          <p:nvPr>
            <p:ph type="body" sz="quarter" idx="1"/>
          </p:nvPr>
        </p:nvSpPr>
        <p:spPr>
          <a:xfrm>
            <a:off x="1604010" y="4231640"/>
            <a:ext cx="7485379" cy="1889126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bk object 16"/>
          <p:cNvSpPr/>
          <p:nvPr/>
        </p:nvSpPr>
        <p:spPr>
          <a:xfrm>
            <a:off x="773083" y="349134"/>
            <a:ext cx="9143998" cy="6857997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27" name="bk object 17"/>
          <p:cNvSpPr/>
          <p:nvPr/>
        </p:nvSpPr>
        <p:spPr>
          <a:xfrm>
            <a:off x="773083" y="1583573"/>
            <a:ext cx="9143997" cy="32004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28" name="Title Text"/>
          <p:cNvSpPr txBox="1"/>
          <p:nvPr>
            <p:ph type="title"/>
          </p:nvPr>
        </p:nvSpPr>
        <p:spPr>
          <a:xfrm>
            <a:off x="1464470" y="387236"/>
            <a:ext cx="7764459" cy="1238962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29" name="Body Level One…"/>
          <p:cNvSpPr txBox="1"/>
          <p:nvPr>
            <p:ph type="body" sz="half" idx="1"/>
          </p:nvPr>
        </p:nvSpPr>
        <p:spPr>
          <a:xfrm>
            <a:off x="1460162" y="1995053"/>
            <a:ext cx="7773076" cy="373183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bk object 16"/>
          <p:cNvSpPr/>
          <p:nvPr/>
        </p:nvSpPr>
        <p:spPr>
          <a:xfrm>
            <a:off x="773083" y="349134"/>
            <a:ext cx="9143998" cy="6857997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38" name="bk object 17"/>
          <p:cNvSpPr/>
          <p:nvPr/>
        </p:nvSpPr>
        <p:spPr>
          <a:xfrm>
            <a:off x="773083" y="1583573"/>
            <a:ext cx="9143997" cy="32004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39" name="bk object 18"/>
          <p:cNvSpPr/>
          <p:nvPr/>
        </p:nvSpPr>
        <p:spPr>
          <a:xfrm>
            <a:off x="773083" y="1629294"/>
            <a:ext cx="533399" cy="228601"/>
          </a:xfrm>
          <a:prstGeom prst="rect">
            <a:avLst/>
          </a:prstGeom>
          <a:solidFill>
            <a:srgbClr val="A4A6CA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40" name="bk object 19"/>
          <p:cNvSpPr/>
          <p:nvPr/>
        </p:nvSpPr>
        <p:spPr>
          <a:xfrm>
            <a:off x="1363633" y="1629294"/>
            <a:ext cx="8553447" cy="228601"/>
          </a:xfrm>
          <a:prstGeom prst="rect">
            <a:avLst/>
          </a:prstGeom>
          <a:solidFill>
            <a:srgbClr val="66699C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41" name="Title Text"/>
          <p:cNvSpPr txBox="1"/>
          <p:nvPr>
            <p:ph type="title"/>
          </p:nvPr>
        </p:nvSpPr>
        <p:spPr>
          <a:xfrm>
            <a:off x="1464470" y="387236"/>
            <a:ext cx="7764459" cy="1238962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2" name="Body Level One…"/>
          <p:cNvSpPr txBox="1"/>
          <p:nvPr>
            <p:ph type="body" sz="half" idx="1"/>
          </p:nvPr>
        </p:nvSpPr>
        <p:spPr>
          <a:xfrm>
            <a:off x="534669" y="1737995"/>
            <a:ext cx="4651630" cy="498729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bk object 16"/>
          <p:cNvSpPr/>
          <p:nvPr/>
        </p:nvSpPr>
        <p:spPr>
          <a:xfrm>
            <a:off x="773083" y="349134"/>
            <a:ext cx="9143998" cy="6857997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51" name="bk object 17"/>
          <p:cNvSpPr/>
          <p:nvPr/>
        </p:nvSpPr>
        <p:spPr>
          <a:xfrm>
            <a:off x="773083" y="1583573"/>
            <a:ext cx="9143997" cy="32004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52" name="bk object 18"/>
          <p:cNvSpPr/>
          <p:nvPr/>
        </p:nvSpPr>
        <p:spPr>
          <a:xfrm>
            <a:off x="773083" y="1629294"/>
            <a:ext cx="533399" cy="228601"/>
          </a:xfrm>
          <a:prstGeom prst="rect">
            <a:avLst/>
          </a:prstGeom>
          <a:solidFill>
            <a:srgbClr val="A4A6CA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53" name="bk object 19"/>
          <p:cNvSpPr/>
          <p:nvPr/>
        </p:nvSpPr>
        <p:spPr>
          <a:xfrm>
            <a:off x="1363633" y="1629294"/>
            <a:ext cx="8553447" cy="228601"/>
          </a:xfrm>
          <a:prstGeom prst="rect">
            <a:avLst/>
          </a:prstGeom>
          <a:solidFill>
            <a:srgbClr val="66699C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54" name="Title Text"/>
          <p:cNvSpPr txBox="1"/>
          <p:nvPr>
            <p:ph type="title"/>
          </p:nvPr>
        </p:nvSpPr>
        <p:spPr>
          <a:xfrm>
            <a:off x="1464470" y="387236"/>
            <a:ext cx="7764459" cy="1238962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k object 16"/>
          <p:cNvSpPr/>
          <p:nvPr/>
        </p:nvSpPr>
        <p:spPr>
          <a:xfrm>
            <a:off x="773083" y="6402461"/>
            <a:ext cx="2240280" cy="713232"/>
          </a:xfrm>
          <a:prstGeom prst="rect">
            <a:avLst/>
          </a:prstGeom>
          <a:solidFill>
            <a:srgbClr val="A4A6CA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3" name="bk object 17"/>
          <p:cNvSpPr/>
          <p:nvPr/>
        </p:nvSpPr>
        <p:spPr>
          <a:xfrm>
            <a:off x="3132234" y="6393317"/>
            <a:ext cx="6784848" cy="713232"/>
          </a:xfrm>
          <a:prstGeom prst="rect">
            <a:avLst/>
          </a:prstGeom>
          <a:solidFill>
            <a:srgbClr val="4F527B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4" name="bk object 18"/>
          <p:cNvSpPr/>
          <p:nvPr/>
        </p:nvSpPr>
        <p:spPr>
          <a:xfrm>
            <a:off x="6637711" y="3387435"/>
            <a:ext cx="2905298" cy="94349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5" name="bk object 19"/>
          <p:cNvSpPr/>
          <p:nvPr/>
        </p:nvSpPr>
        <p:spPr>
          <a:xfrm>
            <a:off x="2701636" y="4197927"/>
            <a:ext cx="6841374" cy="985059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6" name="Title Text"/>
          <p:cNvSpPr txBox="1"/>
          <p:nvPr>
            <p:ph type="title"/>
          </p:nvPr>
        </p:nvSpPr>
        <p:spPr>
          <a:xfrm>
            <a:off x="534669" y="302609"/>
            <a:ext cx="9624061" cy="14605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/>
            <a:r>
              <a:t>Title Text</a:t>
            </a:r>
          </a:p>
        </p:txBody>
      </p:sp>
      <p:sp>
        <p:nvSpPr>
          <p:cNvPr id="7" name="Body Level One…"/>
          <p:cNvSpPr txBox="1"/>
          <p:nvPr>
            <p:ph type="body" idx="1"/>
          </p:nvPr>
        </p:nvSpPr>
        <p:spPr>
          <a:xfrm>
            <a:off x="534669" y="1763183"/>
            <a:ext cx="9624061" cy="57933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" name="Slide Number"/>
          <p:cNvSpPr txBox="1"/>
          <p:nvPr>
            <p:ph type="sldNum" sz="quarter" idx="2"/>
          </p:nvPr>
        </p:nvSpPr>
        <p:spPr>
          <a:xfrm>
            <a:off x="9891757" y="7027544"/>
            <a:ext cx="266974" cy="2794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 algn="r">
              <a:defRPr>
                <a:solidFill>
                  <a:srgbClr val="88888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object 4"/>
          <p:cNvSpPr txBox="1"/>
          <p:nvPr/>
        </p:nvSpPr>
        <p:spPr>
          <a:xfrm>
            <a:off x="2506344" y="-1"/>
            <a:ext cx="8187057" cy="60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indent="12700">
              <a:defRPr spc="-265" sz="4400">
                <a:solidFill>
                  <a:srgbClr val="424456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pPr/>
            <a:r>
              <a:t>Edy haryanto S.kom, M.Eng</a:t>
            </a:r>
          </a:p>
        </p:txBody>
      </p:sp>
      <p:pic>
        <p:nvPicPr>
          <p:cNvPr id="72" name="Picture 7" descr="Picture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1300" y="748030"/>
            <a:ext cx="10259060" cy="68072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72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object 7"/>
          <p:cNvSpPr txBox="1"/>
          <p:nvPr/>
        </p:nvSpPr>
        <p:spPr>
          <a:xfrm>
            <a:off x="3635755" y="7027544"/>
            <a:ext cx="3421888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indent="12700" algn="ctr">
              <a:defRPr spc="15" sz="700">
                <a:solidFill>
                  <a:srgbClr val="D3D3D3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©</a:t>
            </a:r>
            <a:r>
              <a:rPr spc="5"/>
              <a:t> </a:t>
            </a:r>
            <a:r>
              <a:rPr spc="10"/>
              <a:t>2008</a:t>
            </a:r>
            <a:r>
              <a:rPr spc="5"/>
              <a:t> </a:t>
            </a:r>
            <a:r>
              <a:rPr spc="10"/>
              <a:t>Cisco</a:t>
            </a:r>
            <a:r>
              <a:rPr spc="5"/>
              <a:t> </a:t>
            </a:r>
            <a:r>
              <a:rPr spc="10"/>
              <a:t>Systems,</a:t>
            </a:r>
            <a:r>
              <a:rPr spc="5"/>
              <a:t> Inc.</a:t>
            </a:r>
            <a:r>
              <a:rPr spc="-35"/>
              <a:t> </a:t>
            </a:r>
            <a:r>
              <a:rPr spc="5"/>
              <a:t>All rights reserved.</a:t>
            </a:r>
          </a:p>
        </p:txBody>
      </p:sp>
      <p:sp>
        <p:nvSpPr>
          <p:cNvPr id="128" name="object 5"/>
          <p:cNvSpPr txBox="1"/>
          <p:nvPr>
            <p:ph type="sldNum" sz="quarter" idx="4294967295"/>
          </p:nvPr>
        </p:nvSpPr>
        <p:spPr>
          <a:xfrm>
            <a:off x="10031729" y="7027544"/>
            <a:ext cx="127001" cy="13554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indent="38100">
              <a:defRPr spc="15" sz="1000">
                <a:solidFill>
                  <a:srgbClr val="D3D3D3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129" name="object 6"/>
          <p:cNvSpPr txBox="1"/>
          <p:nvPr/>
        </p:nvSpPr>
        <p:spPr>
          <a:xfrm>
            <a:off x="887939" y="7180870"/>
            <a:ext cx="685801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indent="12700">
              <a:defRPr spc="10" sz="700">
                <a:solidFill>
                  <a:srgbClr val="D3D3D3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Presentation_ID</a:t>
            </a:r>
          </a:p>
        </p:txBody>
      </p:sp>
      <p:sp>
        <p:nvSpPr>
          <p:cNvPr id="130" name="object 8"/>
          <p:cNvSpPr txBox="1"/>
          <p:nvPr/>
        </p:nvSpPr>
        <p:spPr>
          <a:xfrm>
            <a:off x="534669" y="7027544"/>
            <a:ext cx="2459484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indent="12700">
              <a:defRPr spc="10" sz="700">
                <a:solidFill>
                  <a:srgbClr val="D3D3D3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Cisco</a:t>
            </a:r>
            <a:r>
              <a:rPr spc="5"/>
              <a:t> Confidential</a:t>
            </a:r>
          </a:p>
        </p:txBody>
      </p:sp>
      <p:sp>
        <p:nvSpPr>
          <p:cNvPr id="131" name="object 3"/>
          <p:cNvSpPr txBox="1"/>
          <p:nvPr>
            <p:ph type="title"/>
          </p:nvPr>
        </p:nvSpPr>
        <p:spPr>
          <a:xfrm>
            <a:off x="53310" y="-27852"/>
            <a:ext cx="7764459" cy="640781"/>
          </a:xfrm>
          <a:prstGeom prst="rect">
            <a:avLst/>
          </a:prstGeom>
        </p:spPr>
        <p:txBody>
          <a:bodyPr/>
          <a:lstStyle/>
          <a:p>
            <a:pPr indent="12700">
              <a:lnSpc>
                <a:spcPts val="3900"/>
              </a:lnSpc>
              <a:defRPr sz="3300">
                <a:latin typeface="Arial"/>
                <a:ea typeface="Arial"/>
                <a:cs typeface="Arial"/>
                <a:sym typeface="Arial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object 2"/>
          <p:cNvSpPr/>
          <p:nvPr/>
        </p:nvSpPr>
        <p:spPr>
          <a:xfrm>
            <a:off x="773083" y="1629294"/>
            <a:ext cx="533399" cy="228601"/>
          </a:xfrm>
          <a:prstGeom prst="rect">
            <a:avLst/>
          </a:prstGeom>
          <a:solidFill>
            <a:srgbClr val="A4A6CA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75" name="object 3"/>
          <p:cNvSpPr/>
          <p:nvPr/>
        </p:nvSpPr>
        <p:spPr>
          <a:xfrm>
            <a:off x="1363633" y="1629294"/>
            <a:ext cx="8553447" cy="228601"/>
          </a:xfrm>
          <a:prstGeom prst="rect">
            <a:avLst/>
          </a:prstGeom>
          <a:solidFill>
            <a:srgbClr val="66699C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76" name="object 4"/>
          <p:cNvSpPr txBox="1"/>
          <p:nvPr/>
        </p:nvSpPr>
        <p:spPr>
          <a:xfrm>
            <a:off x="1215850" y="737753"/>
            <a:ext cx="8187057" cy="60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indent="12700">
              <a:defRPr spc="-265" sz="4400">
                <a:solidFill>
                  <a:srgbClr val="424456"/>
                </a:solidFill>
                <a:latin typeface="Tw Cen MT"/>
                <a:ea typeface="Tw Cen MT"/>
                <a:cs typeface="Tw Cen MT"/>
                <a:sym typeface="Tw Cen MT"/>
              </a:defRPr>
            </a:lvl1pPr>
          </a:lstStyle>
          <a:p>
            <a:pPr/>
            <a:r>
              <a:t>Edy haryanto S.kom, M.Eng</a:t>
            </a:r>
          </a:p>
        </p:txBody>
      </p:sp>
      <p:sp>
        <p:nvSpPr>
          <p:cNvPr id="77" name="object 5"/>
          <p:cNvSpPr txBox="1"/>
          <p:nvPr/>
        </p:nvSpPr>
        <p:spPr>
          <a:xfrm>
            <a:off x="2490815" y="2139832"/>
            <a:ext cx="7542181" cy="457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indent="12700">
              <a:defRPr sz="3300">
                <a:latin typeface="Tw Cen MT"/>
                <a:ea typeface="Tw Cen MT"/>
                <a:cs typeface="Tw Cen MT"/>
                <a:sym typeface="Tw Cen MT"/>
              </a:defRPr>
            </a:pPr>
            <a:r>
              <a:t>Fb.com/edy.pinkboy</a:t>
            </a:r>
          </a:p>
          <a:p>
            <a:pPr indent="12700">
              <a:defRPr sz="3300">
                <a:latin typeface="Tw Cen MT"/>
                <a:ea typeface="Tw Cen MT"/>
                <a:cs typeface="Tw Cen MT"/>
                <a:sym typeface="Tw Cen MT"/>
              </a:defRPr>
            </a:pPr>
          </a:p>
          <a:p>
            <a:pPr indent="12700">
              <a:defRPr sz="3300">
                <a:latin typeface="Tw Cen MT"/>
                <a:ea typeface="Tw Cen MT"/>
                <a:cs typeface="Tw Cen MT"/>
                <a:sym typeface="Tw Cen MT"/>
              </a:defRPr>
            </a:pPr>
          </a:p>
          <a:p>
            <a:pPr indent="12700">
              <a:defRPr sz="3300">
                <a:latin typeface="Tw Cen MT"/>
                <a:ea typeface="Tw Cen MT"/>
                <a:cs typeface="Tw Cen MT"/>
                <a:sym typeface="Tw Cen MT"/>
              </a:defRPr>
            </a:pPr>
            <a:r>
              <a:t>@ edypinkboy</a:t>
            </a:r>
          </a:p>
          <a:p>
            <a:pPr indent="12700">
              <a:defRPr sz="3300">
                <a:latin typeface="Tw Cen MT"/>
                <a:ea typeface="Tw Cen MT"/>
                <a:cs typeface="Tw Cen MT"/>
                <a:sym typeface="Tw Cen MT"/>
              </a:defRPr>
            </a:pPr>
          </a:p>
          <a:p>
            <a:pPr indent="12700">
              <a:defRPr sz="3300">
                <a:latin typeface="Tw Cen MT"/>
                <a:ea typeface="Tw Cen MT"/>
                <a:cs typeface="Tw Cen MT"/>
                <a:sym typeface="Tw Cen MT"/>
              </a:defRPr>
            </a:pPr>
          </a:p>
          <a:p>
            <a:pPr indent="12700">
              <a:defRPr sz="3300">
                <a:latin typeface="Tw Cen MT"/>
                <a:ea typeface="Tw Cen MT"/>
                <a:cs typeface="Tw Cen MT"/>
                <a:sym typeface="Tw Cen MT"/>
              </a:defRPr>
            </a:pPr>
            <a:r>
              <a:t>087838974423</a:t>
            </a:r>
          </a:p>
          <a:p>
            <a:pPr indent="12700">
              <a:defRPr sz="3300">
                <a:latin typeface="Tw Cen MT"/>
                <a:ea typeface="Tw Cen MT"/>
                <a:cs typeface="Tw Cen MT"/>
                <a:sym typeface="Tw Cen MT"/>
              </a:defRPr>
            </a:pPr>
          </a:p>
          <a:p>
            <a:pPr indent="12700">
              <a:defRPr sz="3300">
                <a:latin typeface="Tw Cen MT"/>
                <a:ea typeface="Tw Cen MT"/>
                <a:cs typeface="Tw Cen MT"/>
                <a:sym typeface="Tw Cen MT"/>
              </a:defRPr>
            </a:pPr>
          </a:p>
          <a:p>
            <a:pPr indent="12700">
              <a:defRPr sz="3300">
                <a:latin typeface="Tw Cen MT"/>
                <a:ea typeface="Tw Cen MT"/>
                <a:cs typeface="Tw Cen MT"/>
                <a:sym typeface="Tw Cen MT"/>
              </a:defRPr>
            </a:pPr>
            <a:r>
              <a:t>Jalan Peternakan no 3 Selagalas Mataram</a:t>
            </a:r>
          </a:p>
        </p:txBody>
      </p:sp>
      <p:pic>
        <p:nvPicPr>
          <p:cNvPr id="78" name="Picture 5" descr="Picture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88701" y="2057921"/>
            <a:ext cx="805930" cy="805930"/>
          </a:xfrm>
          <a:prstGeom prst="rect">
            <a:avLst/>
          </a:prstGeom>
          <a:ln w="12700">
            <a:miter lim="400000"/>
          </a:ln>
        </p:spPr>
      </p:pic>
      <p:pic>
        <p:nvPicPr>
          <p:cNvPr id="79" name="Picture 6" descr="Picture 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82066" y="3244850"/>
            <a:ext cx="1219201" cy="1219200"/>
          </a:xfrm>
          <a:prstGeom prst="rect">
            <a:avLst/>
          </a:prstGeom>
          <a:ln w="12700">
            <a:miter lim="400000"/>
          </a:ln>
        </p:spPr>
      </p:pic>
      <p:pic>
        <p:nvPicPr>
          <p:cNvPr id="80" name="Picture 8" descr="Picture 8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31900" y="4693804"/>
            <a:ext cx="913246" cy="913246"/>
          </a:xfrm>
          <a:prstGeom prst="rect">
            <a:avLst/>
          </a:prstGeom>
          <a:ln w="12700">
            <a:miter lim="400000"/>
          </a:ln>
        </p:spPr>
      </p:pic>
      <p:pic>
        <p:nvPicPr>
          <p:cNvPr id="81" name="Picture 9" descr="Picture 9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206125" y="6064250"/>
            <a:ext cx="964794" cy="96479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4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7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7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7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Class="entr" nodeType="withEffect" presetSubtype="4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4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Class="entr" nodeType="afterEffect" presetSubtype="4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Class="entr" nodeType="afterEffect" presetSubtype="4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Class="entr" nodeType="clickEffect" presetSubtype="4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7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7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7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Class="entr" nodeType="clickEffect" presetSubtype="4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000"/>
                            </p:stCondLst>
                            <p:childTnLst>
                              <p:par>
                                <p:cTn id="48" presetClass="entr" nodeType="afterEffect" presetSubtype="4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9" fill="hold"/>
                                        <p:tgtEl>
                                          <p:spTgt spid="7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7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7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000"/>
                            </p:stCondLst>
                            <p:childTnLst>
                              <p:par>
                                <p:cTn id="53" presetClass="entr" nodeType="afterEffect" presetSubtype="4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7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7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7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Class="entr" nodeType="clickEffect" presetSubtype="4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0" fill="hold"/>
                                        <p:tgtEl>
                                          <p:spTgt spid="7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7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7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Class="entr" nodeType="clickEffect" presetSubtype="4" presetID="2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6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000"/>
                            </p:stCondLst>
                            <p:childTnLst>
                              <p:par>
                                <p:cTn id="70" presetClass="entr" nodeType="afterEffect" presetSubtype="4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1" fill="hold"/>
                                        <p:tgtEl>
                                          <p:spTgt spid="7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7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7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Class="entr" nodeType="clickEffect" presetSubtype="4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7" fill="hold"/>
                                        <p:tgtEl>
                                          <p:spTgt spid="7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7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7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Class="entr" nodeType="clickEffect" presetSubtype="4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3" fill="hold"/>
                                        <p:tgtEl>
                                          <p:spTgt spid="7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7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7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80" grpId="4"/>
      <p:bldP build="whole" bldLvl="1" animBg="1" rev="0" advAuto="0" spid="78" grpId="1"/>
      <p:bldP build="whole" bldLvl="1" animBg="1" rev="0" advAuto="0" spid="79" grpId="3"/>
      <p:bldP build="whole" bldLvl="1" animBg="1" rev="0" advAuto="0" spid="81" grpId="5"/>
      <p:bldP build="p" bldLvl="5" animBg="1" rev="0" advAuto="0" spid="77" grpId="2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object 5"/>
          <p:cNvSpPr txBox="1"/>
          <p:nvPr/>
        </p:nvSpPr>
        <p:spPr>
          <a:xfrm>
            <a:off x="918488" y="336660"/>
            <a:ext cx="7099301" cy="609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indent="12700">
              <a:defRPr sz="2900">
                <a:latin typeface="Tw Cen MT"/>
                <a:ea typeface="Tw Cen MT"/>
                <a:cs typeface="Tw Cen MT"/>
                <a:sym typeface="Tw Cen MT"/>
              </a:defRPr>
            </a:pPr>
            <a:r>
              <a:t>TK	TK pertiwi</a:t>
            </a:r>
          </a:p>
          <a:p>
            <a:pPr indent="12700">
              <a:defRPr sz="2900">
                <a:latin typeface="Tw Cen MT"/>
                <a:ea typeface="Tw Cen MT"/>
                <a:cs typeface="Tw Cen MT"/>
                <a:sym typeface="Tw Cen MT"/>
              </a:defRPr>
            </a:pPr>
          </a:p>
          <a:p>
            <a:pPr indent="12700">
              <a:defRPr sz="2900">
                <a:latin typeface="Tw Cen MT"/>
                <a:ea typeface="Tw Cen MT"/>
                <a:cs typeface="Tw Cen MT"/>
                <a:sym typeface="Tw Cen MT"/>
              </a:defRPr>
            </a:pPr>
            <a:r>
              <a:t>SD	SDN Prayitnya</a:t>
            </a:r>
          </a:p>
          <a:p>
            <a:pPr indent="12700">
              <a:defRPr sz="2900">
                <a:latin typeface="Tw Cen MT"/>
                <a:ea typeface="Tw Cen MT"/>
                <a:cs typeface="Tw Cen MT"/>
                <a:sym typeface="Tw Cen MT"/>
              </a:defRPr>
            </a:pPr>
          </a:p>
          <a:p>
            <a:pPr indent="12700">
              <a:defRPr sz="2900">
                <a:latin typeface="Tw Cen MT"/>
                <a:ea typeface="Tw Cen MT"/>
                <a:cs typeface="Tw Cen MT"/>
                <a:sym typeface="Tw Cen MT"/>
              </a:defRPr>
            </a:pPr>
            <a:r>
              <a:t>SPM	SMPN 1 Praya</a:t>
            </a:r>
          </a:p>
          <a:p>
            <a:pPr indent="12700">
              <a:defRPr sz="2900">
                <a:latin typeface="Tw Cen MT"/>
                <a:ea typeface="Tw Cen MT"/>
                <a:cs typeface="Tw Cen MT"/>
                <a:sym typeface="Tw Cen MT"/>
              </a:defRPr>
            </a:pPr>
          </a:p>
          <a:p>
            <a:pPr indent="12700">
              <a:defRPr sz="2900">
                <a:latin typeface="Tw Cen MT"/>
                <a:ea typeface="Tw Cen MT"/>
                <a:cs typeface="Tw Cen MT"/>
                <a:sym typeface="Tw Cen MT"/>
              </a:defRPr>
            </a:pPr>
            <a:r>
              <a:t>SMA	SMAN 1 Praya</a:t>
            </a:r>
          </a:p>
          <a:p>
            <a:pPr indent="12700">
              <a:defRPr sz="2900">
                <a:latin typeface="Tw Cen MT"/>
                <a:ea typeface="Tw Cen MT"/>
                <a:cs typeface="Tw Cen MT"/>
                <a:sym typeface="Tw Cen MT"/>
              </a:defRPr>
            </a:pPr>
          </a:p>
          <a:p>
            <a:pPr indent="12700">
              <a:defRPr sz="2900">
                <a:latin typeface="Tw Cen MT"/>
                <a:ea typeface="Tw Cen MT"/>
                <a:cs typeface="Tw Cen MT"/>
                <a:sym typeface="Tw Cen MT"/>
              </a:defRPr>
            </a:pPr>
            <a:r>
              <a:t>S1	Teknik Informatika</a:t>
            </a:r>
          </a:p>
          <a:p>
            <a:pPr indent="12700">
              <a:defRPr sz="2900">
                <a:latin typeface="Tw Cen MT"/>
                <a:ea typeface="Tw Cen MT"/>
                <a:cs typeface="Tw Cen MT"/>
                <a:sym typeface="Tw Cen MT"/>
              </a:defRPr>
            </a:pPr>
            <a:r>
              <a:t>	Univ. Amikom Yogyakarta</a:t>
            </a:r>
          </a:p>
          <a:p>
            <a:pPr indent="12700">
              <a:defRPr sz="2900">
                <a:latin typeface="Tw Cen MT"/>
                <a:ea typeface="Tw Cen MT"/>
                <a:cs typeface="Tw Cen MT"/>
                <a:sym typeface="Tw Cen MT"/>
              </a:defRPr>
            </a:pPr>
          </a:p>
          <a:p>
            <a:pPr indent="12700">
              <a:defRPr sz="2900">
                <a:latin typeface="Tw Cen MT"/>
                <a:ea typeface="Tw Cen MT"/>
                <a:cs typeface="Tw Cen MT"/>
                <a:sym typeface="Tw Cen MT"/>
              </a:defRPr>
            </a:pPr>
            <a:r>
              <a:t>S2	Magister Teknologi Informasi</a:t>
            </a:r>
          </a:p>
          <a:p>
            <a:pPr indent="12700">
              <a:defRPr sz="2900">
                <a:latin typeface="Tw Cen MT"/>
                <a:ea typeface="Tw Cen MT"/>
                <a:cs typeface="Tw Cen MT"/>
                <a:sym typeface="Tw Cen MT"/>
              </a:defRPr>
            </a:pPr>
            <a:r>
              <a:t>	Uiversitas Gajah Mada</a:t>
            </a:r>
          </a:p>
          <a:p>
            <a:pPr indent="12700">
              <a:defRPr sz="2900">
                <a:latin typeface="Tw Cen MT"/>
                <a:ea typeface="Tw Cen MT"/>
                <a:cs typeface="Tw Cen MT"/>
                <a:sym typeface="Tw Cen MT"/>
              </a:defRPr>
            </a:pPr>
          </a:p>
          <a:p>
            <a:pPr indent="12700">
              <a:defRPr sz="2900">
                <a:latin typeface="Tw Cen MT"/>
                <a:ea typeface="Tw Cen MT"/>
                <a:cs typeface="Tw Cen MT"/>
                <a:sym typeface="Tw Cen MT"/>
              </a:defRPr>
            </a:pPr>
            <a:r>
              <a:t>Awarde ELTA Australia Award 2022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push dir="u"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3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Class="entr" nodeType="with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Class="entr" nodeType="after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ntr" nodeType="click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Class="entr" nodeType="after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Class="entr" nodeType="click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00"/>
                            </p:stCondLst>
                            <p:childTnLst>
                              <p:par>
                                <p:cTn id="36" presetClass="entr" nodeType="after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Class="entr" nodeType="click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3" fill="hold"/>
                                        <p:tgtEl>
                                          <p:spTgt spid="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000"/>
                            </p:stCondLst>
                            <p:childTnLst>
                              <p:par>
                                <p:cTn id="47" presetClass="entr" nodeType="after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" fill="hold"/>
                                        <p:tgtEl>
                                          <p:spTgt spid="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Class="entr" nodeType="click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8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8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8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Class="entr" nodeType="click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0" fill="hold"/>
                                        <p:tgtEl>
                                          <p:spTgt spid="8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8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8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1000"/>
                            </p:stCondLst>
                            <p:childTnLst>
                              <p:par>
                                <p:cTn id="64" presetClass="entr" nodeType="after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5" fill="hold"/>
                                        <p:tgtEl>
                                          <p:spTgt spid="8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8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8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Class="entr" nodeType="click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1" fill="hold"/>
                                        <p:tgtEl>
                                          <p:spTgt spid="8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8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8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Class="entr" nodeType="click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7" fill="hold"/>
                                        <p:tgtEl>
                                          <p:spTgt spid="8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8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8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Class="entr" nodeType="click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3" fill="hold"/>
                                        <p:tgtEl>
                                          <p:spTgt spid="8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8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8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Class="entr" nodeType="click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9" fill="hold"/>
                                        <p:tgtEl>
                                          <p:spTgt spid="8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8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8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83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object 7"/>
          <p:cNvSpPr txBox="1"/>
          <p:nvPr/>
        </p:nvSpPr>
        <p:spPr>
          <a:xfrm>
            <a:off x="3635755" y="7027544"/>
            <a:ext cx="3421888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indent="12700" algn="ctr">
              <a:defRPr spc="15" sz="700">
                <a:solidFill>
                  <a:srgbClr val="D3D3D3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©</a:t>
            </a:r>
            <a:r>
              <a:rPr spc="5"/>
              <a:t> </a:t>
            </a:r>
            <a:r>
              <a:rPr spc="10"/>
              <a:t>2008</a:t>
            </a:r>
            <a:r>
              <a:rPr spc="5"/>
              <a:t> </a:t>
            </a:r>
            <a:r>
              <a:rPr spc="10"/>
              <a:t>Cisco</a:t>
            </a:r>
            <a:r>
              <a:rPr spc="5"/>
              <a:t> </a:t>
            </a:r>
            <a:r>
              <a:rPr spc="10"/>
              <a:t>Systems,</a:t>
            </a:r>
            <a:r>
              <a:rPr spc="5"/>
              <a:t> Inc.</a:t>
            </a:r>
            <a:r>
              <a:rPr spc="-35"/>
              <a:t> </a:t>
            </a:r>
            <a:r>
              <a:rPr spc="5"/>
              <a:t>All rights reserved.</a:t>
            </a:r>
          </a:p>
        </p:txBody>
      </p:sp>
      <p:sp>
        <p:nvSpPr>
          <p:cNvPr id="86" name="object 5"/>
          <p:cNvSpPr txBox="1"/>
          <p:nvPr>
            <p:ph type="sldNum" sz="quarter" idx="4294967295"/>
          </p:nvPr>
        </p:nvSpPr>
        <p:spPr>
          <a:xfrm>
            <a:off x="10031729" y="7027544"/>
            <a:ext cx="127001" cy="13554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indent="38100">
              <a:defRPr spc="15" sz="1000">
                <a:solidFill>
                  <a:srgbClr val="D3D3D3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87" name="object 6"/>
          <p:cNvSpPr txBox="1"/>
          <p:nvPr/>
        </p:nvSpPr>
        <p:spPr>
          <a:xfrm>
            <a:off x="887939" y="7180870"/>
            <a:ext cx="685801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indent="12700">
              <a:defRPr spc="10" sz="700">
                <a:solidFill>
                  <a:srgbClr val="D3D3D3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Presentation_ID</a:t>
            </a:r>
          </a:p>
        </p:txBody>
      </p:sp>
      <p:sp>
        <p:nvSpPr>
          <p:cNvPr id="88" name="object 8"/>
          <p:cNvSpPr txBox="1"/>
          <p:nvPr/>
        </p:nvSpPr>
        <p:spPr>
          <a:xfrm>
            <a:off x="534669" y="7027544"/>
            <a:ext cx="2459484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indent="12700">
              <a:defRPr spc="10" sz="700">
                <a:solidFill>
                  <a:srgbClr val="D3D3D3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Cisco</a:t>
            </a:r>
            <a:r>
              <a:rPr spc="5"/>
              <a:t> Confidential</a:t>
            </a:r>
          </a:p>
        </p:txBody>
      </p:sp>
      <p:sp>
        <p:nvSpPr>
          <p:cNvPr id="89" name="object 3"/>
          <p:cNvSpPr txBox="1"/>
          <p:nvPr>
            <p:ph type="title"/>
          </p:nvPr>
        </p:nvSpPr>
        <p:spPr>
          <a:xfrm>
            <a:off x="53310" y="-27852"/>
            <a:ext cx="7764459" cy="640781"/>
          </a:xfrm>
          <a:prstGeom prst="rect">
            <a:avLst/>
          </a:prstGeom>
        </p:spPr>
        <p:txBody>
          <a:bodyPr/>
          <a:lstStyle>
            <a:lvl1pPr indent="12700">
              <a:lnSpc>
                <a:spcPts val="3900"/>
              </a:lnSpc>
              <a:defRPr b="1" sz="3300">
                <a:solidFill>
                  <a:srgbClr val="708CA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Hoby Berpetualang di Alam</a:t>
            </a:r>
          </a:p>
        </p:txBody>
      </p:sp>
      <p:pic>
        <p:nvPicPr>
          <p:cNvPr id="90" name="Picture 8" descr="Pictur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700" y="501650"/>
            <a:ext cx="9419339" cy="706450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object 7"/>
          <p:cNvSpPr txBox="1"/>
          <p:nvPr/>
        </p:nvSpPr>
        <p:spPr>
          <a:xfrm>
            <a:off x="3635755" y="7027544"/>
            <a:ext cx="3421888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indent="12700" algn="ctr">
              <a:defRPr spc="15" sz="700">
                <a:solidFill>
                  <a:srgbClr val="D3D3D3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©</a:t>
            </a:r>
            <a:r>
              <a:rPr spc="5"/>
              <a:t> </a:t>
            </a:r>
            <a:r>
              <a:rPr spc="10"/>
              <a:t>2008</a:t>
            </a:r>
            <a:r>
              <a:rPr spc="5"/>
              <a:t> </a:t>
            </a:r>
            <a:r>
              <a:rPr spc="10"/>
              <a:t>Cisco</a:t>
            </a:r>
            <a:r>
              <a:rPr spc="5"/>
              <a:t> </a:t>
            </a:r>
            <a:r>
              <a:rPr spc="10"/>
              <a:t>Systems,</a:t>
            </a:r>
            <a:r>
              <a:rPr spc="5"/>
              <a:t> Inc.</a:t>
            </a:r>
            <a:r>
              <a:rPr spc="-35"/>
              <a:t> </a:t>
            </a:r>
            <a:r>
              <a:rPr spc="5"/>
              <a:t>All rights reserved.</a:t>
            </a:r>
          </a:p>
        </p:txBody>
      </p:sp>
      <p:sp>
        <p:nvSpPr>
          <p:cNvPr id="93" name="object 5"/>
          <p:cNvSpPr txBox="1"/>
          <p:nvPr>
            <p:ph type="sldNum" sz="quarter" idx="4294967295"/>
          </p:nvPr>
        </p:nvSpPr>
        <p:spPr>
          <a:xfrm>
            <a:off x="10031729" y="7027544"/>
            <a:ext cx="127001" cy="13554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indent="38100">
              <a:defRPr spc="15" sz="1000">
                <a:solidFill>
                  <a:srgbClr val="D3D3D3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94" name="object 6"/>
          <p:cNvSpPr txBox="1"/>
          <p:nvPr/>
        </p:nvSpPr>
        <p:spPr>
          <a:xfrm>
            <a:off x="887939" y="7180870"/>
            <a:ext cx="685801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indent="12700">
              <a:defRPr spc="10" sz="700">
                <a:solidFill>
                  <a:srgbClr val="D3D3D3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Presentation_ID</a:t>
            </a:r>
          </a:p>
        </p:txBody>
      </p:sp>
      <p:sp>
        <p:nvSpPr>
          <p:cNvPr id="95" name="object 8"/>
          <p:cNvSpPr txBox="1"/>
          <p:nvPr/>
        </p:nvSpPr>
        <p:spPr>
          <a:xfrm>
            <a:off x="534669" y="7027544"/>
            <a:ext cx="2459484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indent="12700">
              <a:defRPr spc="10" sz="700">
                <a:solidFill>
                  <a:srgbClr val="D3D3D3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Cisco</a:t>
            </a:r>
            <a:r>
              <a:rPr spc="5"/>
              <a:t> Confidential</a:t>
            </a:r>
          </a:p>
        </p:txBody>
      </p:sp>
      <p:sp>
        <p:nvSpPr>
          <p:cNvPr id="96" name="object 3"/>
          <p:cNvSpPr txBox="1"/>
          <p:nvPr>
            <p:ph type="title"/>
          </p:nvPr>
        </p:nvSpPr>
        <p:spPr>
          <a:xfrm>
            <a:off x="53310" y="-27852"/>
            <a:ext cx="7764459" cy="640781"/>
          </a:xfrm>
          <a:prstGeom prst="rect">
            <a:avLst/>
          </a:prstGeom>
        </p:spPr>
        <p:txBody>
          <a:bodyPr/>
          <a:lstStyle/>
          <a:p>
            <a:pPr indent="12700">
              <a:lnSpc>
                <a:spcPts val="3900"/>
              </a:lnSpc>
              <a:defRPr sz="3300">
                <a:latin typeface="Arial"/>
                <a:ea typeface="Arial"/>
                <a:cs typeface="Arial"/>
                <a:sym typeface="Arial"/>
              </a:defRPr>
            </a:pPr>
          </a:p>
        </p:txBody>
      </p:sp>
      <p:pic>
        <p:nvPicPr>
          <p:cNvPr id="97" name="Picture 8" descr="Pictur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0693400" cy="734445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push dir="u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object 7"/>
          <p:cNvSpPr txBox="1"/>
          <p:nvPr/>
        </p:nvSpPr>
        <p:spPr>
          <a:xfrm>
            <a:off x="3635755" y="7027544"/>
            <a:ext cx="3421888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indent="12700" algn="ctr">
              <a:defRPr spc="15" sz="700">
                <a:solidFill>
                  <a:srgbClr val="D3D3D3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©</a:t>
            </a:r>
            <a:r>
              <a:rPr spc="5"/>
              <a:t> </a:t>
            </a:r>
            <a:r>
              <a:rPr spc="10"/>
              <a:t>2008</a:t>
            </a:r>
            <a:r>
              <a:rPr spc="5"/>
              <a:t> </a:t>
            </a:r>
            <a:r>
              <a:rPr spc="10"/>
              <a:t>Cisco</a:t>
            </a:r>
            <a:r>
              <a:rPr spc="5"/>
              <a:t> </a:t>
            </a:r>
            <a:r>
              <a:rPr spc="10"/>
              <a:t>Systems,</a:t>
            </a:r>
            <a:r>
              <a:rPr spc="5"/>
              <a:t> Inc.</a:t>
            </a:r>
            <a:r>
              <a:rPr spc="-35"/>
              <a:t> </a:t>
            </a:r>
            <a:r>
              <a:rPr spc="5"/>
              <a:t>All rights reserved.</a:t>
            </a:r>
          </a:p>
        </p:txBody>
      </p:sp>
      <p:sp>
        <p:nvSpPr>
          <p:cNvPr id="100" name="object 5"/>
          <p:cNvSpPr txBox="1"/>
          <p:nvPr>
            <p:ph type="sldNum" sz="quarter" idx="4294967295"/>
          </p:nvPr>
        </p:nvSpPr>
        <p:spPr>
          <a:xfrm>
            <a:off x="10031729" y="7027544"/>
            <a:ext cx="127001" cy="13554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indent="38100">
              <a:defRPr spc="15" sz="1000">
                <a:solidFill>
                  <a:srgbClr val="D3D3D3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101" name="object 6"/>
          <p:cNvSpPr txBox="1"/>
          <p:nvPr/>
        </p:nvSpPr>
        <p:spPr>
          <a:xfrm>
            <a:off x="887939" y="7180870"/>
            <a:ext cx="685801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indent="12700">
              <a:defRPr spc="10" sz="700">
                <a:solidFill>
                  <a:srgbClr val="D3D3D3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Presentation_ID</a:t>
            </a:r>
          </a:p>
        </p:txBody>
      </p:sp>
      <p:sp>
        <p:nvSpPr>
          <p:cNvPr id="102" name="object 8"/>
          <p:cNvSpPr txBox="1"/>
          <p:nvPr/>
        </p:nvSpPr>
        <p:spPr>
          <a:xfrm>
            <a:off x="534669" y="7027544"/>
            <a:ext cx="2459484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indent="12700">
              <a:defRPr spc="10" sz="700">
                <a:solidFill>
                  <a:srgbClr val="D3D3D3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Cisco</a:t>
            </a:r>
            <a:r>
              <a:rPr spc="5"/>
              <a:t> Confidential</a:t>
            </a:r>
          </a:p>
        </p:txBody>
      </p:sp>
      <p:sp>
        <p:nvSpPr>
          <p:cNvPr id="103" name="object 3"/>
          <p:cNvSpPr txBox="1"/>
          <p:nvPr>
            <p:ph type="title"/>
          </p:nvPr>
        </p:nvSpPr>
        <p:spPr>
          <a:xfrm>
            <a:off x="53310" y="-27852"/>
            <a:ext cx="7764459" cy="640781"/>
          </a:xfrm>
          <a:prstGeom prst="rect">
            <a:avLst/>
          </a:prstGeom>
        </p:spPr>
        <p:txBody>
          <a:bodyPr/>
          <a:lstStyle/>
          <a:p>
            <a:pPr indent="12700">
              <a:lnSpc>
                <a:spcPts val="3900"/>
              </a:lnSpc>
              <a:defRPr sz="3300">
                <a:latin typeface="Arial"/>
                <a:ea typeface="Arial"/>
                <a:cs typeface="Arial"/>
                <a:sym typeface="Arial"/>
              </a:defRPr>
            </a:pPr>
          </a:p>
        </p:txBody>
      </p:sp>
      <p:pic>
        <p:nvPicPr>
          <p:cNvPr id="104" name="Picture 8" descr="Pictur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520700" y="349250"/>
            <a:ext cx="12280900" cy="690800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push dir="u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object 7"/>
          <p:cNvSpPr txBox="1"/>
          <p:nvPr/>
        </p:nvSpPr>
        <p:spPr>
          <a:xfrm>
            <a:off x="3635755" y="7027544"/>
            <a:ext cx="3421888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indent="12700" algn="ctr">
              <a:defRPr spc="15" sz="700">
                <a:solidFill>
                  <a:srgbClr val="D3D3D3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©</a:t>
            </a:r>
            <a:r>
              <a:rPr spc="5"/>
              <a:t> </a:t>
            </a:r>
            <a:r>
              <a:rPr spc="10"/>
              <a:t>2008</a:t>
            </a:r>
            <a:r>
              <a:rPr spc="5"/>
              <a:t> </a:t>
            </a:r>
            <a:r>
              <a:rPr spc="10"/>
              <a:t>Cisco</a:t>
            </a:r>
            <a:r>
              <a:rPr spc="5"/>
              <a:t> </a:t>
            </a:r>
            <a:r>
              <a:rPr spc="10"/>
              <a:t>Systems,</a:t>
            </a:r>
            <a:r>
              <a:rPr spc="5"/>
              <a:t> Inc.</a:t>
            </a:r>
            <a:r>
              <a:rPr spc="-35"/>
              <a:t> </a:t>
            </a:r>
            <a:r>
              <a:rPr spc="5"/>
              <a:t>All rights reserved.</a:t>
            </a:r>
          </a:p>
        </p:txBody>
      </p:sp>
      <p:sp>
        <p:nvSpPr>
          <p:cNvPr id="107" name="object 5"/>
          <p:cNvSpPr txBox="1"/>
          <p:nvPr>
            <p:ph type="sldNum" sz="quarter" idx="4294967295"/>
          </p:nvPr>
        </p:nvSpPr>
        <p:spPr>
          <a:xfrm>
            <a:off x="10031729" y="7027544"/>
            <a:ext cx="127001" cy="13554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indent="38100">
              <a:defRPr spc="15" sz="1000">
                <a:solidFill>
                  <a:srgbClr val="D3D3D3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108" name="object 6"/>
          <p:cNvSpPr txBox="1"/>
          <p:nvPr/>
        </p:nvSpPr>
        <p:spPr>
          <a:xfrm>
            <a:off x="887939" y="7180870"/>
            <a:ext cx="685801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indent="12700">
              <a:defRPr spc="10" sz="700">
                <a:solidFill>
                  <a:srgbClr val="D3D3D3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Presentation_ID</a:t>
            </a:r>
          </a:p>
        </p:txBody>
      </p:sp>
      <p:sp>
        <p:nvSpPr>
          <p:cNvPr id="109" name="object 8"/>
          <p:cNvSpPr txBox="1"/>
          <p:nvPr/>
        </p:nvSpPr>
        <p:spPr>
          <a:xfrm>
            <a:off x="534669" y="7027544"/>
            <a:ext cx="2459484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indent="12700">
              <a:defRPr spc="10" sz="700">
                <a:solidFill>
                  <a:srgbClr val="D3D3D3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Cisco</a:t>
            </a:r>
            <a:r>
              <a:rPr spc="5"/>
              <a:t> Confidential</a:t>
            </a:r>
          </a:p>
        </p:txBody>
      </p:sp>
      <p:sp>
        <p:nvSpPr>
          <p:cNvPr id="110" name="object 3"/>
          <p:cNvSpPr txBox="1"/>
          <p:nvPr>
            <p:ph type="title"/>
          </p:nvPr>
        </p:nvSpPr>
        <p:spPr>
          <a:xfrm>
            <a:off x="53310" y="-27852"/>
            <a:ext cx="7764459" cy="640781"/>
          </a:xfrm>
          <a:prstGeom prst="rect">
            <a:avLst/>
          </a:prstGeom>
        </p:spPr>
        <p:txBody>
          <a:bodyPr/>
          <a:lstStyle/>
          <a:p>
            <a:pPr indent="12700">
              <a:lnSpc>
                <a:spcPts val="3900"/>
              </a:lnSpc>
              <a:defRPr sz="3300">
                <a:latin typeface="Arial"/>
                <a:ea typeface="Arial"/>
                <a:cs typeface="Arial"/>
                <a:sym typeface="Arial"/>
              </a:defRPr>
            </a:pPr>
          </a:p>
        </p:txBody>
      </p:sp>
      <p:pic>
        <p:nvPicPr>
          <p:cNvPr id="111" name="Picture 8" descr="Pictur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700757" y="607059"/>
            <a:ext cx="12354561" cy="694944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push dir="u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="0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object 7"/>
          <p:cNvSpPr txBox="1"/>
          <p:nvPr/>
        </p:nvSpPr>
        <p:spPr>
          <a:xfrm>
            <a:off x="3635755" y="7027544"/>
            <a:ext cx="3421888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indent="12700" algn="ctr">
              <a:defRPr spc="15" sz="700">
                <a:solidFill>
                  <a:srgbClr val="D3D3D3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©</a:t>
            </a:r>
            <a:r>
              <a:rPr spc="5"/>
              <a:t> </a:t>
            </a:r>
            <a:r>
              <a:rPr spc="10"/>
              <a:t>2008</a:t>
            </a:r>
            <a:r>
              <a:rPr spc="5"/>
              <a:t> </a:t>
            </a:r>
            <a:r>
              <a:rPr spc="10"/>
              <a:t>Cisco</a:t>
            </a:r>
            <a:r>
              <a:rPr spc="5"/>
              <a:t> </a:t>
            </a:r>
            <a:r>
              <a:rPr spc="10"/>
              <a:t>Systems,</a:t>
            </a:r>
            <a:r>
              <a:rPr spc="5"/>
              <a:t> Inc.</a:t>
            </a:r>
            <a:r>
              <a:rPr spc="-35"/>
              <a:t> </a:t>
            </a:r>
            <a:r>
              <a:rPr spc="5"/>
              <a:t>All rights reserved.</a:t>
            </a:r>
          </a:p>
        </p:txBody>
      </p:sp>
      <p:sp>
        <p:nvSpPr>
          <p:cNvPr id="114" name="object 5"/>
          <p:cNvSpPr txBox="1"/>
          <p:nvPr>
            <p:ph type="sldNum" sz="quarter" idx="4294967295"/>
          </p:nvPr>
        </p:nvSpPr>
        <p:spPr>
          <a:xfrm>
            <a:off x="10021316" y="7027544"/>
            <a:ext cx="137414" cy="13554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indent="38100">
              <a:defRPr spc="15" sz="1000">
                <a:solidFill>
                  <a:srgbClr val="D3D3D3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115" name="object 6"/>
          <p:cNvSpPr txBox="1"/>
          <p:nvPr/>
        </p:nvSpPr>
        <p:spPr>
          <a:xfrm>
            <a:off x="887939" y="7180870"/>
            <a:ext cx="685801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indent="12700">
              <a:defRPr spc="10" sz="700">
                <a:solidFill>
                  <a:srgbClr val="D3D3D3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Presentation_ID</a:t>
            </a:r>
          </a:p>
        </p:txBody>
      </p:sp>
      <p:sp>
        <p:nvSpPr>
          <p:cNvPr id="116" name="object 8"/>
          <p:cNvSpPr txBox="1"/>
          <p:nvPr/>
        </p:nvSpPr>
        <p:spPr>
          <a:xfrm>
            <a:off x="534669" y="7027544"/>
            <a:ext cx="2459484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indent="12700">
              <a:defRPr spc="10" sz="700">
                <a:solidFill>
                  <a:srgbClr val="D3D3D3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Cisco</a:t>
            </a:r>
            <a:r>
              <a:rPr spc="5"/>
              <a:t> Confidential</a:t>
            </a:r>
          </a:p>
        </p:txBody>
      </p:sp>
      <p:sp>
        <p:nvSpPr>
          <p:cNvPr id="117" name="object 3"/>
          <p:cNvSpPr txBox="1"/>
          <p:nvPr>
            <p:ph type="title"/>
          </p:nvPr>
        </p:nvSpPr>
        <p:spPr>
          <a:xfrm>
            <a:off x="53310" y="-27852"/>
            <a:ext cx="7764459" cy="640781"/>
          </a:xfrm>
          <a:prstGeom prst="rect">
            <a:avLst/>
          </a:prstGeom>
        </p:spPr>
        <p:txBody>
          <a:bodyPr/>
          <a:lstStyle>
            <a:lvl1pPr indent="12700">
              <a:lnSpc>
                <a:spcPts val="3900"/>
              </a:lnSpc>
              <a:defRPr b="1" sz="3300">
                <a:solidFill>
                  <a:srgbClr val="708CA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Komunitas YukNgaji</a:t>
            </a:r>
          </a:p>
        </p:txBody>
      </p:sp>
      <p:pic>
        <p:nvPicPr>
          <p:cNvPr id="118" name="Picture 8" descr="Pictur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613498"/>
            <a:ext cx="10693400" cy="712715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push dir="u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="0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object 7"/>
          <p:cNvSpPr txBox="1"/>
          <p:nvPr/>
        </p:nvSpPr>
        <p:spPr>
          <a:xfrm>
            <a:off x="3635755" y="7027544"/>
            <a:ext cx="3421888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indent="12700" algn="ctr">
              <a:defRPr spc="15" sz="700">
                <a:solidFill>
                  <a:srgbClr val="D3D3D3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©</a:t>
            </a:r>
            <a:r>
              <a:rPr spc="5"/>
              <a:t> </a:t>
            </a:r>
            <a:r>
              <a:rPr spc="10"/>
              <a:t>2008</a:t>
            </a:r>
            <a:r>
              <a:rPr spc="5"/>
              <a:t> </a:t>
            </a:r>
            <a:r>
              <a:rPr spc="10"/>
              <a:t>Cisco</a:t>
            </a:r>
            <a:r>
              <a:rPr spc="5"/>
              <a:t> </a:t>
            </a:r>
            <a:r>
              <a:rPr spc="10"/>
              <a:t>Systems,</a:t>
            </a:r>
            <a:r>
              <a:rPr spc="5"/>
              <a:t> Inc.</a:t>
            </a:r>
            <a:r>
              <a:rPr spc="-35"/>
              <a:t> </a:t>
            </a:r>
            <a:r>
              <a:rPr spc="5"/>
              <a:t>All rights reserved.</a:t>
            </a:r>
          </a:p>
        </p:txBody>
      </p:sp>
      <p:sp>
        <p:nvSpPr>
          <p:cNvPr id="121" name="object 5"/>
          <p:cNvSpPr txBox="1"/>
          <p:nvPr>
            <p:ph type="sldNum" sz="quarter" idx="4294967295"/>
          </p:nvPr>
        </p:nvSpPr>
        <p:spPr>
          <a:xfrm>
            <a:off x="10021316" y="7027544"/>
            <a:ext cx="137414" cy="13554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indent="38100">
              <a:defRPr spc="15" sz="1000">
                <a:solidFill>
                  <a:srgbClr val="D3D3D3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122" name="object 6"/>
          <p:cNvSpPr txBox="1"/>
          <p:nvPr/>
        </p:nvSpPr>
        <p:spPr>
          <a:xfrm>
            <a:off x="887939" y="7180870"/>
            <a:ext cx="685801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indent="12700">
              <a:defRPr spc="10" sz="700">
                <a:solidFill>
                  <a:srgbClr val="D3D3D3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Presentation_ID</a:t>
            </a:r>
          </a:p>
        </p:txBody>
      </p:sp>
      <p:sp>
        <p:nvSpPr>
          <p:cNvPr id="123" name="object 8"/>
          <p:cNvSpPr txBox="1"/>
          <p:nvPr/>
        </p:nvSpPr>
        <p:spPr>
          <a:xfrm>
            <a:off x="534669" y="7027544"/>
            <a:ext cx="2459484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indent="12700">
              <a:defRPr spc="10" sz="700">
                <a:solidFill>
                  <a:srgbClr val="D3D3D3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Cisco</a:t>
            </a:r>
            <a:r>
              <a:rPr spc="5"/>
              <a:t> Confidential</a:t>
            </a:r>
          </a:p>
        </p:txBody>
      </p:sp>
      <p:sp>
        <p:nvSpPr>
          <p:cNvPr id="124" name="object 3"/>
          <p:cNvSpPr txBox="1"/>
          <p:nvPr>
            <p:ph type="title"/>
          </p:nvPr>
        </p:nvSpPr>
        <p:spPr>
          <a:xfrm>
            <a:off x="53310" y="-27852"/>
            <a:ext cx="7764459" cy="640781"/>
          </a:xfrm>
          <a:prstGeom prst="rect">
            <a:avLst/>
          </a:prstGeom>
        </p:spPr>
        <p:txBody>
          <a:bodyPr/>
          <a:lstStyle>
            <a:lvl1pPr indent="12700">
              <a:lnSpc>
                <a:spcPts val="3900"/>
              </a:lnSpc>
              <a:defRPr b="1" sz="3300">
                <a:solidFill>
                  <a:srgbClr val="708CA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Komunitas YukNgaji</a:t>
            </a:r>
          </a:p>
        </p:txBody>
      </p:sp>
      <p:pic>
        <p:nvPicPr>
          <p:cNvPr id="125" name="Picture 8" descr="Pictur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" y="429348"/>
            <a:ext cx="10693401" cy="712715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push dir="u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